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656C0-5A6F-EED7-01D2-A3D33151A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D748A5-AAEA-2819-C115-A06C30301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8D58B5-0273-3589-5656-EAF7B4DC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17BD51-44F6-296E-75F5-3530374D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315D6E-68CA-A867-4FE6-5909194D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16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62B68-DA3C-46D1-52B3-A4171FC8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7506ED-7709-34FB-88F7-B8CF80996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4B4BCF-8519-37F5-1BB4-7F7DB075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995F4-0E32-093A-2362-3313D8A7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60A83C-3A69-76A4-6870-38201ECD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50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FEADC-225A-046F-DAD3-C92C5299A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9C0753-EED0-761C-F052-0DA9FCDA4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ED65F-7A87-62B3-E142-FB6328DB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8A797E-2324-F38D-2227-5B3B8B61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F01E07-478D-2A59-704C-2FC92040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13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D91A4-ED1B-1C9E-2CF2-A1D8281F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DB5278-502B-7388-25B1-54F8F53ED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A7D81C-FB3B-483B-8E03-4A9A339BB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6F4FA1-76CD-7546-E2D3-A627A432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833BF8-3DA2-CA6E-FAA2-879399A2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9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6E64C-0361-20B9-67E3-E61A7F03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BC473F-5AB0-91F9-AD84-13730159D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CF1A38-8D98-C6DB-8AFC-FFB09B91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D755AD-E9C9-D1FD-F780-99CCB0EA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6A19D2-4414-BE29-76F8-FD015E20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9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C0F8C-4FAE-E9E7-F332-FE2D220BE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529525-E0AA-B08F-C36C-9C2461629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D8484E-1BFF-EBA3-7E07-6DDB33146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AAE3B9-61EC-3ED9-AF13-590A3BB9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DE6ED1-DBFC-CF68-A36F-256D958F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C69F6F-B117-CD1E-B172-C6EDEE30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3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A412B1-36AE-DFC1-BD18-FC897E4A5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78F148-32E5-9BD3-9C81-5AF6FF7A4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76E12A-46C8-868B-DFD9-0DCF5E22B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784B52-E741-EE00-00D9-2026C7937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125DB-AD64-D426-4C37-A9A5E9DAD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C99CE1-B006-3899-8549-54D691AE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7FED1B-FA7C-93B7-6028-432AE352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F82150-C82B-6F27-F801-24795890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75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BE562-4734-06F2-6C9D-FB12895DC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EFACAD-5B28-AB56-BE6D-45B59BBE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2C77C3-515B-6F97-97CD-50E5F60B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8A9218-EF79-45AA-43A2-E07F9768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86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6EDBC1-84D0-CE3B-C45A-C855EFFF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A9FB92-AD5F-CCA6-AD48-2A7DFBA0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31B2CF-C44F-6B2F-1D4E-6D75C7FF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22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AD530-EEF6-CA87-3659-4D2F6019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1AA0A2-954C-A075-A595-7BD2A1EA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B33C0A-8CEA-5F39-68BB-86086047A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CDC584-1D5D-4EBF-EB35-6C9AF5AC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972D0A-F446-53BE-9DF8-54F5886C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68FD2E-1E78-0875-2EB9-78824F23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54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78E90-6154-B1C9-1954-716093C3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17FAB7-812B-031D-61BC-AE9246F3D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5C9CE1-19E8-0CC5-7A8E-B9105F97D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3B9A55-5D46-3548-B7A9-F22B64A7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91C8C2-CC80-07C8-1919-EA97EB69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FA45AD-B0C4-FFF5-8B7A-8E36CE10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9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D18EBC-F26C-2B92-FAE8-56016D0F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93499B-AC78-D004-EF21-0918140F2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D543E0-ADA8-D199-FE5F-BF56A317F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789F9-44F0-B27D-C158-D6F4419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2D3715-BB99-DF48-8C19-B0775DFBB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13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68BB3-A9B5-D0A1-9C64-0C993FBC0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本日のタイムテーブル　第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Ⅱ</a:t>
            </a:r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15299F-5553-D533-240A-60CBCEC2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１４時</a:t>
            </a:r>
            <a:r>
              <a:rPr lang="en-US" altLang="ja-JP" sz="2400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０分　～１６時　ワークショップ</a:t>
            </a:r>
            <a:endParaRPr lang="en-US" altLang="ja-JP" sz="2400" b="0" i="0" dirty="0">
              <a:solidFill>
                <a:srgbClr val="222222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br>
              <a:rPr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en-US" altLang="ja-JP" sz="2400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2400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今回は「子どもとのかかわり」（対面ワークショップ）と「同僚とのかかわり」（テレビ会議ワークショップ）にテーマを広げて語り合いたいと思います。</a:t>
            </a:r>
            <a:endParaRPr kumimoji="1" lang="ja-JP" altLang="en-US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3A443739-4C5A-6064-B986-0E4ECD15D4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313" y="4275733"/>
            <a:ext cx="2987978" cy="224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849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NP-R</vt:lpstr>
      <vt:lpstr>游ゴシック</vt:lpstr>
      <vt:lpstr>游ゴシック Light</vt:lpstr>
      <vt:lpstr>Arial</vt:lpstr>
      <vt:lpstr>1_Office テーマ</vt:lpstr>
      <vt:lpstr>本日のタイムテーブル　第Ⅱ部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本日のタイムテーブル　第Ⅱ部</dc:title>
  <dc:creator>植木克美</dc:creator>
  <cp:lastModifiedBy>植木克美</cp:lastModifiedBy>
  <cp:revision>1</cp:revision>
  <dcterms:created xsi:type="dcterms:W3CDTF">2024-03-23T16:11:21Z</dcterms:created>
  <dcterms:modified xsi:type="dcterms:W3CDTF">2024-03-23T16:11:38Z</dcterms:modified>
</cp:coreProperties>
</file>